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60"/>
  </p:normalViewPr>
  <p:slideViewPr>
    <p:cSldViewPr>
      <p:cViewPr varScale="1">
        <p:scale>
          <a:sx n="69" d="100"/>
          <a:sy n="69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4341" y="2420888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T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é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c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n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i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c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s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p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l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e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l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b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o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c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i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ó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n 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d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e u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n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 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c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o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e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o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g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f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í</a:t>
            </a:r>
            <a:r>
              <a:rPr lang="es-MX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7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</a:t>
            </a:r>
            <a:endParaRPr lang="es-MX" sz="7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8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1 Imaginar </a:t>
            </a:r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un caleidoscopio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2.staticflickr.com/6/5001/5360513229_331ee05031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3" y="3147118"/>
            <a:ext cx="2639742" cy="26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9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2 Tablero de ajedrez 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ocs.kde.org/trunk5/es/extragear-games/knights/Knights-board-se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15" y="3025761"/>
            <a:ext cx="2804854" cy="28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6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3 Cartulinas con tinta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josemafreestyler.files.wordpress.com/2010/11/cartulina-dinamico-y-estat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99" y="3068960"/>
            <a:ext cx="3530601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7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4 Tejidos </a:t>
            </a:r>
            <a:r>
              <a:rPr lang="es-MX" sz="7200" dirty="0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del estambre</a:t>
            </a:r>
            <a:endParaRPr lang="es-MX" sz="7200" dirty="0">
              <a:solidFill>
                <a:srgbClr val="CC006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4.bp.blogspot.com/-2mzeljnuQc4/UItA3mg_I5I/AAAAAAAAA8s/q0KNuGhdp6Q/s1600/Tapet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21" y="3212976"/>
            <a:ext cx="4945229" cy="24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9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5 Letras </a:t>
            </a:r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del abecedario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l-abecedario.com/img/abecedario-colorear-blo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211441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7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6 Regla y compas 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reviews.123rf.com/images/inxti/inxti1303/inxti130300206/18781703-Todav-a-foto-de-la-vida-de-papel-cuadriculado-ingenier-a-con-regla-l-piz-comp-s-y-del-metal-en-blanc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9" y="2636912"/>
            <a:ext cx="5256584" cy="29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6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7 Libros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3.bp.blogspot.com/-4S3AVjblTX0/UHmBSQViANI/AAAAAAAAAaA/LVKOq15oQ_Y/s1600/Geometria-para-ingenie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290762" cy="34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6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736" y="1124744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Berlin Sans FB Demi" pitchFamily="34" charset="0"/>
                <a:cs typeface="Aharoni" pitchFamily="2" charset="-79"/>
              </a:rPr>
              <a:t>8 De movimientos coreográficos </a:t>
            </a:r>
            <a:endParaRPr lang="es-MX" sz="7200" dirty="0">
              <a:solidFill>
                <a:srgbClr val="CC0066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5955634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1" y="5955633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8451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sylverarts/sylverarts1411/sylverarts141100466/33614728-Vector-negro-notas-musicales-y-claves-de-agudos-sin-patr-n-en-el-fondo-blanco-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 r="2336"/>
          <a:stretch/>
        </p:blipFill>
        <p:spPr bwMode="auto">
          <a:xfrm>
            <a:off x="4480540" y="0"/>
            <a:ext cx="4641485" cy="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folkloredelnorte.com.ar/danzas/huell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5127"/>
            <a:ext cx="2526208" cy="28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6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Técnicas para la elaboración de una coreografía </vt:lpstr>
      <vt:lpstr>1 Imaginar un caleidoscopio</vt:lpstr>
      <vt:lpstr>2 Tablero de ajedrez </vt:lpstr>
      <vt:lpstr>3 Cartulinas con tinta</vt:lpstr>
      <vt:lpstr>4 Tejidos del estambre</vt:lpstr>
      <vt:lpstr>5 Letras del abecedario</vt:lpstr>
      <vt:lpstr>6 Regla y compas </vt:lpstr>
      <vt:lpstr>7 Libros</vt:lpstr>
      <vt:lpstr>8 De movimientos coreográficos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para la elaboración de una coreografía </dc:title>
  <dc:creator>Usuario</dc:creator>
  <cp:lastModifiedBy>Usuario</cp:lastModifiedBy>
  <cp:revision>5</cp:revision>
  <dcterms:created xsi:type="dcterms:W3CDTF">2016-07-16T04:51:13Z</dcterms:created>
  <dcterms:modified xsi:type="dcterms:W3CDTF">2017-04-29T07:09:14Z</dcterms:modified>
</cp:coreProperties>
</file>